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06%20JUN%202023\INGRESOS%20PARA%20GRAFICA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531514079307644"/>
          <c:y val="8.6137938696466673E-2"/>
          <c:w val="0.67383476378855234"/>
          <c:h val="0.91386206130353331"/>
        </c:manualLayout>
      </c:layout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6534375927287968"/>
                  <c:y val="1.3906500810254799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35C-47AD-9D8B-1B6D01B82D97}"/>
                </c:ext>
              </c:extLst>
            </c:dLbl>
            <c:dLbl>
              <c:idx val="1"/>
              <c:layout>
                <c:manualLayout>
                  <c:x val="0.27743366067623992"/>
                  <c:y val="-8.7660279126074679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35C-47AD-9D8B-1B6D01B82D9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Hoja1!$B$3:$C$3</c:f>
              <c:strCache>
                <c:ptCount val="2"/>
                <c:pt idx="0">
                  <c:v>JUNIO 2023</c:v>
                </c:pt>
                <c:pt idx="1">
                  <c:v>JUNIO 2022</c:v>
                </c:pt>
              </c:strCache>
            </c:str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75704334.900000006</c:v>
                </c:pt>
                <c:pt idx="1">
                  <c:v>67782915.700000003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5C-47AD-9D8B-1B6D01B82D97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JUNIO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75704334.900000006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5C-47AD-9D8B-1B6D01B82D97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JUNIO 2022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67782915.700000003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5C-47AD-9D8B-1B6D01B82D9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31/07/2023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910924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JUNIO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$4,865,305.01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$7,804,640.33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$10,392,269.82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$6,471,058.85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$423,482.21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$782,247.98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$528,331.76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$241,796.20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$59,494,946.10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$52,483,172.34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$75,704,334.90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$67,782,915.70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049300"/>
              </p:ext>
            </p:extLst>
          </p:nvPr>
        </p:nvGraphicFramePr>
        <p:xfrm>
          <a:off x="1907704" y="2492896"/>
          <a:ext cx="568863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107504" y="6453336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2870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</cp:lastModifiedBy>
  <cp:revision>169</cp:revision>
  <cp:lastPrinted>2014-06-11T16:34:47Z</cp:lastPrinted>
  <dcterms:created xsi:type="dcterms:W3CDTF">2014-03-15T02:33:31Z</dcterms:created>
  <dcterms:modified xsi:type="dcterms:W3CDTF">2023-07-31T19:40:22Z</dcterms:modified>
</cp:coreProperties>
</file>